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s-Latn-BA"/>
              <a:t>Kliknite kako biste dodali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s-Latn-BA"/>
              <a:t>Kliknite na ikonu kako biste dodali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e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s-Latn-BA"/>
              <a:t>Kliknite na ikonu kako biste dodali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s-Latn-BA"/>
              <a:t>Kliknite na ikonu kako biste dodali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s-Latn-BA"/>
              <a:t>Kliknite na ikonu kako biste dodali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s-Latn-BA"/>
              <a:t>Kliknite na ikonu kako biste dodali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s-Latn-BA"/>
              <a:t>Kliknite da uredite stilove glavnog teksta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s-Latn-BA"/>
              <a:t>Kliknite kako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B504DC-9455-495F-885C-17B585C4F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143" y="391887"/>
            <a:ext cx="10916816" cy="3418112"/>
          </a:xfrm>
        </p:spPr>
        <p:txBody>
          <a:bodyPr>
            <a:normAutofit/>
          </a:bodyPr>
          <a:lstStyle/>
          <a:p>
            <a:r>
              <a:rPr lang="bs-Latn-BA" sz="6000" dirty="0">
                <a:latin typeface="Comic Sans MS" panose="030F0702030302020204" pitchFamily="66" charset="0"/>
              </a:rPr>
              <a:t>Žuri </a:t>
            </a:r>
            <a:r>
              <a:rPr lang="bs-Latn-BA" sz="6000" dirty="0" err="1">
                <a:latin typeface="Comic Sans MS" panose="030F0702030302020204" pitchFamily="66" charset="0"/>
              </a:rPr>
              <a:t>mirza</a:t>
            </a:r>
            <a:r>
              <a:rPr lang="bs-Latn-BA" sz="6000" dirty="0">
                <a:latin typeface="Comic Sans MS" panose="030F0702030302020204" pitchFamily="66" charset="0"/>
              </a:rPr>
              <a:t> na pouku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75C2663-C616-4931-A0A4-E19A4EF4F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553339"/>
            <a:ext cx="8689976" cy="704460"/>
          </a:xfrm>
        </p:spPr>
        <p:txBody>
          <a:bodyPr/>
          <a:lstStyle/>
          <a:p>
            <a:r>
              <a:rPr lang="bs-Latn-BA" dirty="0">
                <a:latin typeface="Cooper Black" panose="0208090404030B020404" pitchFamily="18" charset="0"/>
              </a:rPr>
              <a:t>Recitacija o mektebu</a:t>
            </a:r>
          </a:p>
        </p:txBody>
      </p:sp>
    </p:spTree>
    <p:extLst>
      <p:ext uri="{BB962C8B-B14F-4D97-AF65-F5344CB8AC3E}">
        <p14:creationId xmlns:p14="http://schemas.microsoft.com/office/powerpoint/2010/main" val="414251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2992E8-2CB7-466C-BE91-87303EEB1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592" y="429208"/>
            <a:ext cx="7865705" cy="45253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  <a:t>Ranim jutrom, prije zore,</a:t>
            </a:r>
            <a:b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bs-Latn-BA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ust'o</a:t>
            </a:r>
            <a: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  <a:t> Mirza iz postelje,</a:t>
            </a:r>
            <a:b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  <a:t>umio se, obukao,</a:t>
            </a:r>
            <a:b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rgbClr val="002060"/>
                </a:solidFill>
                <a:latin typeface="Comic Sans MS" panose="030F0702030302020204" pitchFamily="66" charset="0"/>
              </a:rPr>
              <a:t>ko za Bajram dotjerao.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B953B88-A413-4C59-8B45-B783B37EDB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84" r="74982" b="31837"/>
          <a:stretch/>
        </p:blipFill>
        <p:spPr>
          <a:xfrm>
            <a:off x="401217" y="1511559"/>
            <a:ext cx="2976466" cy="5001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47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EE2B45-6164-42D0-9BBA-6DE5941A8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618516"/>
            <a:ext cx="7165909" cy="56050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  <a:t>Uzbuđen je ustreptao,</a:t>
            </a:r>
            <a:b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  <a:t>ne govori, </a:t>
            </a:r>
            <a:r>
              <a:rPr lang="bs-Latn-BA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umukao</a:t>
            </a:r>
            <a:b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  <a:t>pa sve nešto izviruje,</a:t>
            </a:r>
            <a:b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rgbClr val="00B050"/>
                </a:solidFill>
                <a:latin typeface="Comic Sans MS" panose="030F0702030302020204" pitchFamily="66" charset="0"/>
              </a:rPr>
              <a:t>čeka oca, proviruje.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7BA29C6-7EA5-4DFA-A46F-4132798EB2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89" t="60272" r="2489"/>
          <a:stretch/>
        </p:blipFill>
        <p:spPr>
          <a:xfrm>
            <a:off x="7791061" y="737118"/>
            <a:ext cx="3853543" cy="5047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5643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260F1B-42ED-429A-8AEE-68406B91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453" y="618517"/>
            <a:ext cx="7837714" cy="41494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Nije čudo takav što je</a:t>
            </a:r>
            <a:b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jučer otac </a:t>
            </a:r>
            <a:r>
              <a:rPr lang="bs-Latn-BA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obeć'o</a:t>
            </a: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je</a:t>
            </a:r>
            <a:b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u džamiju s njime hodit'</a:t>
            </a:r>
            <a:b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na pouku Mirzu vodit'.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1AAC9FA-AD07-4E4D-ACA8-F217D456A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" y="1614196"/>
            <a:ext cx="4021493" cy="460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226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206692-6556-4F29-9E67-3513B3981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73" y="506550"/>
            <a:ext cx="7175241" cy="55863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Tu će učit o </a:t>
            </a:r>
            <a:r>
              <a:rPr lang="bs-Latn-BA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islamu</a:t>
            </a: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,</a:t>
            </a:r>
            <a:b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 Allahu i Kur'anu,</a:t>
            </a:r>
            <a:b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 Božijem miljeniku,</a:t>
            </a:r>
            <a:b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bs-Latn-BA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Muhammedu poslaniku.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4B44DF0-76CC-46CB-B3C9-AC3624E31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741" y="872752"/>
            <a:ext cx="3581333" cy="45203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8034376"/>
      </p:ext>
    </p:extLst>
  </p:cSld>
  <p:clrMapOvr>
    <a:masterClrMapping/>
  </p:clrMapOvr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14</TotalTime>
  <Words>28</Words>
  <Application>Microsoft Office PowerPoint</Application>
  <PresentationFormat>Široki ekran</PresentationFormat>
  <Paragraphs>6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Cooper Black</vt:lpstr>
      <vt:lpstr>Tw Cen MT</vt:lpstr>
      <vt:lpstr>Kapljica</vt:lpstr>
      <vt:lpstr>Žuri mirza na pouku</vt:lpstr>
      <vt:lpstr>Ranim jutrom, prije zore, ust'o Mirza iz postelje, umio se, obukao, ko za Bajram dotjerao.</vt:lpstr>
      <vt:lpstr>Uzbuđen je ustreptao, ne govori, umukao pa sve nešto izviruje, čeka oca, proviruje.</vt:lpstr>
      <vt:lpstr>Nije čudo takav što je jučer otac obeć'o je u džamiju s njime hodit' na pouku Mirzu vodit'.</vt:lpstr>
      <vt:lpstr>Tu će učit o islamu, o Allahu i Kur'anu, o Božijem miljeniku, Muhammedu poslaniku.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Žuri mirza na pouku</dc:title>
  <dc:creator>Fahir Arnaut</dc:creator>
  <cp:lastModifiedBy>Fahir Arnaut</cp:lastModifiedBy>
  <cp:revision>3</cp:revision>
  <dcterms:created xsi:type="dcterms:W3CDTF">2019-09-07T04:52:04Z</dcterms:created>
  <dcterms:modified xsi:type="dcterms:W3CDTF">2019-09-07T05:06:28Z</dcterms:modified>
</cp:coreProperties>
</file>