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a linija spajanj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s-Latn-BA" smtClean="0"/>
              <a:t>Kliknite da biste dodali stil podnaslova prototipa</a:t>
            </a:r>
            <a:endParaRPr kumimoji="0" lang="en-US"/>
          </a:p>
        </p:txBody>
      </p:sp>
      <p:sp>
        <p:nvSpPr>
          <p:cNvPr id="16" name="Čuvar mjesta podatak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2" name="Čuvar mjesta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5" name="Čuvar mjesta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s-Latn-BA" smtClean="0"/>
              <a:t>Kliknite da biste uredili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bs-Latn-BA" smtClean="0"/>
              <a:t>Kliknite da biste uredili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  <p:sp>
        <p:nvSpPr>
          <p:cNvPr id="27" name="Čuvar mjesta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s-Latn-BA" smtClean="0"/>
              <a:t>Kliknite da biste uredili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25" name="Čuvar mjesta podatak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19" name="Čuvar mjesta podnožj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s-Latn-BA"/>
          </a:p>
        </p:txBody>
      </p:sp>
      <p:sp>
        <p:nvSpPr>
          <p:cNvPr id="16" name="Čuvar mjesta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lom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a linija spajanj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Čuvar mjesta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s-Latn-BA" smtClean="0"/>
              <a:t>Kliknite da biste uredili stilove teksta prototipa</a:t>
            </a:r>
          </a:p>
        </p:txBody>
      </p:sp>
      <p:sp>
        <p:nvSpPr>
          <p:cNvPr id="19" name="Čuvar mjesta podatak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11" name="Čuvar mjesta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6" name="Čuvar mjesta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  <p:sp>
        <p:nvSpPr>
          <p:cNvPr id="14" name="Čuvar mjesta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biste uredili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13" name="Čuvar mjesta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biste uredili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21" name="Čuvar mjesta podatak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10" name="Čuvar mjesta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1" name="Čuvar mjesta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  <p:sp>
        <p:nvSpPr>
          <p:cNvPr id="13" name="Čuvar mjesta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biste uredili stilove teksta prototipa</a:t>
            </a:r>
          </a:p>
        </p:txBody>
      </p:sp>
      <p:sp>
        <p:nvSpPr>
          <p:cNvPr id="25" name="Čuvar mjesta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biste uredili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biste uredili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28" name="Čuvar mjesta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biste uredili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10" name="Čuvar mjesta podatak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1" name="Prava linija spajanj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  <p:sp>
        <p:nvSpPr>
          <p:cNvPr id="12" name="Čuvar mjesta podatak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21" name="Čuvar mjesta podnožj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podata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24" name="Čuvar mjesta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a linija spajanj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  <p:sp>
        <p:nvSpPr>
          <p:cNvPr id="26" name="Čuvar mjesta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biste uredili stilove teksta prototipa</a:t>
            </a:r>
          </a:p>
        </p:txBody>
      </p:sp>
      <p:sp>
        <p:nvSpPr>
          <p:cNvPr id="14" name="Čuvar mjesta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s-Latn-BA" smtClean="0"/>
              <a:t>Kliknite da biste uredili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25" name="Čuvar mjesta podatak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29" name="Čuvar mjesta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Čuvar mjesta za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s-Latn-BA" smtClean="0"/>
              <a:t>Klinite na ikonu kako bi dodali sliku</a:t>
            </a:r>
            <a:endParaRPr kumimoji="0" lang="en-US" dirty="0"/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1" name="Čuvar mjesta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  <p:sp>
        <p:nvSpPr>
          <p:cNvPr id="26" name="Čuvar mjesta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biste uredili stilove teksta prototipa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a linija spajanj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Čuvar mjesta teksta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s-Latn-BA" smtClean="0"/>
              <a:t>Kliknite da biste uredili stilove teksta prototipa</a:t>
            </a:r>
          </a:p>
          <a:p>
            <a:pPr lvl="1" eaLnBrk="1" latinLnBrk="0" hangingPunct="1"/>
            <a:r>
              <a:rPr kumimoji="0" lang="bs-Latn-BA" smtClean="0"/>
              <a:t>Drugi nivo</a:t>
            </a:r>
          </a:p>
          <a:p>
            <a:pPr lvl="2" eaLnBrk="1" latinLnBrk="0" hangingPunct="1"/>
            <a:r>
              <a:rPr kumimoji="0" lang="bs-Latn-BA" smtClean="0"/>
              <a:t>Treći nivo</a:t>
            </a:r>
          </a:p>
          <a:p>
            <a:pPr lvl="3" eaLnBrk="1" latinLnBrk="0" hangingPunct="1"/>
            <a:r>
              <a:rPr kumimoji="0" lang="bs-Latn-BA" smtClean="0"/>
              <a:t>Četvrti nivo</a:t>
            </a:r>
          </a:p>
          <a:p>
            <a:pPr lvl="4" eaLnBrk="1" latinLnBrk="0" hangingPunct="1"/>
            <a:r>
              <a:rPr kumimoji="0" lang="bs-Latn-BA" smtClean="0"/>
              <a:t>Peti nivo</a:t>
            </a:r>
            <a:endParaRPr kumimoji="0" lang="en-US"/>
          </a:p>
        </p:txBody>
      </p:sp>
      <p:sp>
        <p:nvSpPr>
          <p:cNvPr id="11" name="Čuvar mjesta podatak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8888EC-D9A4-439A-96DC-7E34DB29A64C}" type="datetimeFigureOut">
              <a:rPr lang="bs-Latn-BA" smtClean="0"/>
              <a:t>14.9.2014</a:t>
            </a:fld>
            <a:endParaRPr lang="bs-Latn-BA"/>
          </a:p>
        </p:txBody>
      </p:sp>
      <p:sp>
        <p:nvSpPr>
          <p:cNvPr id="28" name="Čuvar mjesta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5" name="Čuvar mjesta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E87976-81C5-4961-82B6-804A6442FF1D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0" name="Čuvar mjesta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s-Latn-BA" smtClean="0"/>
              <a:t>Kliknite da biste uredili stilove prototipa naslova</a:t>
            </a:r>
            <a:endParaRPr kumimoji="0" lang="en-US"/>
          </a:p>
        </p:txBody>
      </p:sp>
      <p:sp>
        <p:nvSpPr>
          <p:cNvPr id="9" name="Prava linija spajanj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a linija spajanj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568952" cy="1944216"/>
          </a:xfrm>
        </p:spPr>
        <p:txBody>
          <a:bodyPr>
            <a:noAutofit/>
          </a:bodyPr>
          <a:lstStyle/>
          <a:p>
            <a:r>
              <a:rPr lang="bs-Latn-BA" sz="66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VAŽNOST ZNANJA!</a:t>
            </a:r>
            <a:endParaRPr lang="bs-Latn-BA" sz="66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7704856" cy="448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0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568952" cy="1944216"/>
          </a:xfrm>
        </p:spPr>
        <p:txBody>
          <a:bodyPr>
            <a:noAutofit/>
          </a:bodyPr>
          <a:lstStyle/>
          <a:p>
            <a:r>
              <a:rPr lang="bs-Latn-BA" sz="66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VAŽNOST ZNANJA!</a:t>
            </a:r>
            <a:endParaRPr lang="bs-Latn-BA" sz="66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7704856" cy="448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675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6336704"/>
          </a:xfrm>
        </p:spPr>
        <p:txBody>
          <a:bodyPr>
            <a:noAutofit/>
          </a:bodyPr>
          <a:lstStyle/>
          <a:p>
            <a:pPr algn="ctr"/>
            <a:r>
              <a:rPr lang="bs-Latn-BA" sz="4800" b="1" i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“Uči, čitaj, u ime Gospodara tvoga, koji stvara, stvara čovjeka od ugruška! Čitaj, plemenit je Gospodar tvoj, koji poučava peru, koji čovjeka poučava onome što ne zna.” </a:t>
            </a:r>
            <a:r>
              <a:rPr lang="bs-Latn-BA" sz="48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(</a:t>
            </a:r>
            <a:r>
              <a:rPr lang="bs-Latn-BA" sz="4800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El-Alek</a:t>
            </a:r>
            <a:r>
              <a:rPr lang="bs-Latn-BA" sz="48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, 1-5)</a:t>
            </a:r>
            <a:endParaRPr lang="bs-Latn-BA" sz="48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675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6408712"/>
          </a:xfrm>
        </p:spPr>
        <p:txBody>
          <a:bodyPr>
            <a:noAutofit/>
          </a:bodyPr>
          <a:lstStyle/>
          <a:p>
            <a:r>
              <a:rPr lang="bs-Latn-BA" sz="5400" b="1" i="1" dirty="0" smtClean="0">
                <a:solidFill>
                  <a:srgbClr val="C00000"/>
                </a:solidFill>
                <a:latin typeface="Constantia" pitchFamily="18" charset="0"/>
              </a:rPr>
              <a:t>I </a:t>
            </a:r>
            <a:r>
              <a:rPr lang="vi-VN" sz="5400" b="1" i="1" dirty="0" smtClean="0">
                <a:solidFill>
                  <a:srgbClr val="C00000"/>
                </a:solidFill>
                <a:latin typeface="Constantia" pitchFamily="18" charset="0"/>
              </a:rPr>
              <a:t>Allah će na visoke stepene uzdignuti one među vama koji vjeruju i kojima je da</a:t>
            </a:r>
            <a:r>
              <a:rPr lang="bs-Latn-BA" sz="5400" b="1" i="1" dirty="0" smtClean="0">
                <a:solidFill>
                  <a:srgbClr val="C00000"/>
                </a:solidFill>
                <a:latin typeface="Constantia" pitchFamily="18" charset="0"/>
              </a:rPr>
              <a:t>T</a:t>
            </a:r>
            <a:r>
              <a:rPr lang="vi-VN" sz="5400" b="1" i="1" dirty="0" smtClean="0">
                <a:solidFill>
                  <a:srgbClr val="C00000"/>
                </a:solidFill>
                <a:latin typeface="Constantia" pitchFamily="18" charset="0"/>
              </a:rPr>
              <a:t>o znanje. A Allah zna ono što radite”</a:t>
            </a:r>
            <a:r>
              <a:rPr lang="vi-VN" sz="5400" i="1" dirty="0" smtClean="0">
                <a:solidFill>
                  <a:srgbClr val="C00000"/>
                </a:solidFill>
                <a:latin typeface="Constantia" pitchFamily="18" charset="0"/>
              </a:rPr>
              <a:t> (El-Mudžadele, 11).</a:t>
            </a:r>
            <a:endParaRPr lang="bs-Latn-BA" sz="5400" dirty="0">
              <a:solidFill>
                <a:srgbClr val="C00000"/>
              </a:solidFill>
              <a:latin typeface="Constantia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56753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6336704"/>
          </a:xfrm>
        </p:spPr>
        <p:txBody>
          <a:bodyPr>
            <a:noAutofit/>
          </a:bodyPr>
          <a:lstStyle/>
          <a:p>
            <a:r>
              <a:rPr lang="bs-Latn-BA" sz="60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Muhammed,</a:t>
            </a:r>
            <a:r>
              <a:rPr lang="bs-Latn-BA" sz="6000" dirty="0" err="1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a.s</a:t>
            </a:r>
            <a:r>
              <a:rPr lang="bs-Latn-BA" sz="60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., veli: </a:t>
            </a:r>
            <a:br>
              <a:rPr lang="bs-Latn-BA" sz="60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</a:br>
            <a:r>
              <a:rPr lang="bs-Latn-BA" sz="6000" i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“Ko god traži znanje da upotpuni znanje o vjeri, Allah mu olakša put do Dženneta.” </a:t>
            </a:r>
            <a:br>
              <a:rPr lang="bs-Latn-BA" sz="6000" i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</a:br>
            <a:r>
              <a:rPr lang="bs-Latn-BA" sz="60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(Muslim).</a:t>
            </a:r>
            <a:endParaRPr lang="bs-Latn-BA" sz="6000" dirty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6753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za">
  <a:themeElements>
    <a:clrScheme name="Staz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taz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az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</TotalTime>
  <Words>84</Words>
  <Application>Microsoft Office PowerPoint</Application>
  <PresentationFormat>Prikazivanje na ekranu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Staza</vt:lpstr>
      <vt:lpstr>VAŽNOST ZNANJA!</vt:lpstr>
      <vt:lpstr>VAŽNOST ZNANJA!</vt:lpstr>
      <vt:lpstr>“Uči, čitaj, u ime Gospodara tvoga, koji stvara, stvara čovjeka od ugruška! Čitaj, plemenit je Gospodar tvoj, koji poučava peru, koji čovjeka poučava onome što ne zna.” (El-Alek, 1-5)</vt:lpstr>
      <vt:lpstr>I Allah će na visoke stepene uzdignuti one među vama koji vjeruju i kojima je daTo znanje. A Allah zna ono što radite” (El-Mudžadele, 11).</vt:lpstr>
      <vt:lpstr>Muhammed,a.s., veli:  “Ko god traži znanje da upotpuni znanje o vjeri, Allah mu olakša put do Dženneta.”  (Muslim).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VAŽNOST ZNANJA!</dc:title>
  <dc:creator>Fahir</dc:creator>
  <cp:lastModifiedBy>Fahir</cp:lastModifiedBy>
  <cp:revision>3</cp:revision>
  <dcterms:created xsi:type="dcterms:W3CDTF">2014-09-14T05:08:34Z</dcterms:created>
  <dcterms:modified xsi:type="dcterms:W3CDTF">2014-09-14T05:17:18Z</dcterms:modified>
</cp:coreProperties>
</file>