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naglašeno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rednji stil 2 - naglašeno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/>
              <a:t>Kliknite da biste dodali stil podnaslova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43453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s-Latn-BA"/>
              <a:t>Kliknite da biste uredili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9347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bs-Latn-BA"/>
              <a:t>Kliknite da biste uredili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948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s-Latn-BA"/>
              <a:t>Kliknite da biste uredili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3945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/>
              <a:t>Kliknite da biste uredili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084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/>
              <a:t>Kliknite da biste uredili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/>
              <a:t>Kliknite da biste uredili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2805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biste uredili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/>
              <a:t>Kliknite da biste uredili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5" name="Čuvar mjesta tekst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/>
              <a:t>Kliknite da biste uredili stilove teksta prototipa</a:t>
            </a:r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/>
              <a:t>Kliknite da biste uredili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24131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4" name="Čuvar mjesta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0639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65666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s-Latn-BA"/>
              <a:t>Kliknite da biste uredili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/>
              <a:t>Kliknite da biste uredili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553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/>
              <a:t>Kliknite da biste uredili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2713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naslova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s-Latn-BA"/>
              <a:t>Kliknite da biste uredili stilove prototipa naslova</a:t>
            </a:r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s-Latn-BA"/>
              <a:t>Kliknite da biste uredili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0B38F-010C-4189-8B5C-7F3C3B9D8508}" type="datetimeFigureOut">
              <a:rPr lang="bs-Latn-BA" smtClean="0"/>
              <a:t>02.11.2019.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9C746-98D7-499C-AF6F-263F3E782A03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68337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9336" y="188640"/>
            <a:ext cx="11881320" cy="2592288"/>
          </a:xfrm>
        </p:spPr>
        <p:txBody>
          <a:bodyPr>
            <a:normAutofit/>
          </a:bodyPr>
          <a:lstStyle/>
          <a:p>
            <a:r>
              <a:rPr lang="bs-Latn-BA" sz="6600" dirty="0">
                <a:solidFill>
                  <a:srgbClr val="002060"/>
                </a:solidFill>
                <a:latin typeface="Cooper Black" pitchFamily="18" charset="0"/>
                <a:cs typeface="Times New Roman" pitchFamily="18" charset="0"/>
              </a:rPr>
              <a:t>UVIJETI </a:t>
            </a:r>
            <a:br>
              <a:rPr lang="bs-Latn-BA" sz="6600" dirty="0">
                <a:solidFill>
                  <a:srgbClr val="002060"/>
                </a:solidFill>
                <a:latin typeface="Cooper Black" pitchFamily="18" charset="0"/>
                <a:cs typeface="Times New Roman" pitchFamily="18" charset="0"/>
              </a:rPr>
            </a:br>
            <a:r>
              <a:rPr lang="bs-Latn-BA" sz="6600" dirty="0">
                <a:solidFill>
                  <a:srgbClr val="002060"/>
                </a:solidFill>
                <a:latin typeface="Cooper Black" pitchFamily="18" charset="0"/>
                <a:cs typeface="Times New Roman" pitchFamily="18" charset="0"/>
              </a:rPr>
              <a:t>PRIJE NAMAZA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8" y="2708920"/>
            <a:ext cx="489654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41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1344" y="188640"/>
            <a:ext cx="11809312" cy="1872208"/>
          </a:xfrm>
        </p:spPr>
        <p:txBody>
          <a:bodyPr>
            <a:noAutofit/>
          </a:bodyPr>
          <a:lstStyle/>
          <a:p>
            <a:r>
              <a:rPr lang="bs-Latn-BA" sz="5400" dirty="0">
                <a:latin typeface="Times New Roman" pitchFamily="18" charset="0"/>
                <a:cs typeface="Times New Roman" pitchFamily="18" charset="0"/>
              </a:rPr>
              <a:t>DA BUDE ČISTO TIJELO, ODIJELO I MJESTO GDJE ĆEMO </a:t>
            </a:r>
            <a:r>
              <a:rPr lang="bs-Latn-BA" sz="5400" dirty="0" smtClean="0">
                <a:latin typeface="Times New Roman" pitchFamily="18" charset="0"/>
                <a:cs typeface="Times New Roman" pitchFamily="18" charset="0"/>
              </a:rPr>
              <a:t>KLANJATI</a:t>
            </a:r>
            <a:endParaRPr lang="bs-Latn-BA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2204864"/>
            <a:ext cx="4104456" cy="4464496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856" y="2204864"/>
            <a:ext cx="2952328" cy="4464496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204864"/>
            <a:ext cx="432048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22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336" y="188640"/>
            <a:ext cx="11953328" cy="1728192"/>
          </a:xfrm>
        </p:spPr>
        <p:txBody>
          <a:bodyPr>
            <a:noAutofit/>
          </a:bodyPr>
          <a:lstStyle/>
          <a:p>
            <a:r>
              <a:rPr lang="bs-Latn-BA" sz="4800" dirty="0">
                <a:latin typeface="Times New Roman" pitchFamily="18" charset="0"/>
                <a:cs typeface="Times New Roman" pitchFamily="18" charset="0"/>
              </a:rPr>
              <a:t>ABDEST UZETI, PO POTREBI SE OKUPATI ILI U NUŽDI TEJEMMUM UZETI!</a:t>
            </a: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08" y="2132856"/>
            <a:ext cx="4032447" cy="453650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48" y="2132856"/>
            <a:ext cx="3096344" cy="453650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2132856"/>
            <a:ext cx="4464496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88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336" y="188640"/>
            <a:ext cx="11881320" cy="1296144"/>
          </a:xfrm>
        </p:spPr>
        <p:txBody>
          <a:bodyPr>
            <a:noAutofit/>
          </a:bodyPr>
          <a:lstStyle/>
          <a:p>
            <a:r>
              <a:rPr lang="bs-Latn-BA" sz="6000" dirty="0">
                <a:latin typeface="Times New Roman" pitchFamily="18" charset="0"/>
                <a:cs typeface="Times New Roman" pitchFamily="18" charset="0"/>
              </a:rPr>
              <a:t>BITI PROPISNO ODJEVEN!</a:t>
            </a: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57" y="1484784"/>
            <a:ext cx="3960440" cy="5184576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F74130B2-587F-4A56-81B6-1AFF0CCD5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800" y="1484784"/>
            <a:ext cx="3960440" cy="5184576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2320CB3B-2C29-4B63-BA12-3F7E27736B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8247" y="1484784"/>
            <a:ext cx="3658641" cy="5222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585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336" y="188640"/>
            <a:ext cx="11881320" cy="1080120"/>
          </a:xfrm>
        </p:spPr>
        <p:txBody>
          <a:bodyPr>
            <a:noAutofit/>
          </a:bodyPr>
          <a:lstStyle/>
          <a:p>
            <a:r>
              <a:rPr lang="bs-Latn-BA" sz="5400" dirty="0">
                <a:latin typeface="Times New Roman" pitchFamily="18" charset="0"/>
                <a:cs typeface="Times New Roman" pitchFamily="18" charset="0"/>
              </a:rPr>
              <a:t>NA VRIJEME KLANJATI!</a:t>
            </a: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268760"/>
            <a:ext cx="4680520" cy="540060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4"/>
          <a:stretch/>
        </p:blipFill>
        <p:spPr>
          <a:xfrm>
            <a:off x="7896200" y="1268760"/>
            <a:ext cx="4104456" cy="5400600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856" y="1268760"/>
            <a:ext cx="2952328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585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336" y="188640"/>
            <a:ext cx="11953328" cy="1152128"/>
          </a:xfrm>
        </p:spPr>
        <p:txBody>
          <a:bodyPr>
            <a:noAutofit/>
          </a:bodyPr>
          <a:lstStyle/>
          <a:p>
            <a:r>
              <a:rPr lang="bs-Latn-BA" sz="6600" dirty="0">
                <a:latin typeface="Times New Roman" pitchFamily="18" charset="0"/>
                <a:cs typeface="Times New Roman" pitchFamily="18" charset="0"/>
              </a:rPr>
              <a:t>PREMA KIBLI SE OKRENUTI!</a:t>
            </a: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499469"/>
            <a:ext cx="3312368" cy="516989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5" y="1484784"/>
            <a:ext cx="2880320" cy="5184576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1499469"/>
            <a:ext cx="568863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3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336" y="188640"/>
            <a:ext cx="11881320" cy="1296144"/>
          </a:xfrm>
        </p:spPr>
        <p:txBody>
          <a:bodyPr>
            <a:noAutofit/>
          </a:bodyPr>
          <a:lstStyle/>
          <a:p>
            <a:r>
              <a:rPr lang="bs-Latn-BA" sz="5400" dirty="0">
                <a:latin typeface="Times New Roman" pitchFamily="18" charset="0"/>
                <a:cs typeface="Times New Roman" pitchFamily="18" charset="0"/>
              </a:rPr>
              <a:t>NIJET UČINITI!</a:t>
            </a: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484784"/>
            <a:ext cx="3960439" cy="5184577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800" y="1484783"/>
            <a:ext cx="4176463" cy="5184577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1484783"/>
            <a:ext cx="3312368" cy="518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31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597913"/>
              </p:ext>
            </p:extLst>
          </p:nvPr>
        </p:nvGraphicFramePr>
        <p:xfrm>
          <a:off x="0" y="3"/>
          <a:ext cx="12192000" cy="68579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8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9714">
                <a:tc gridSpan="2">
                  <a:txBody>
                    <a:bodyPr/>
                    <a:lstStyle/>
                    <a:p>
                      <a:pPr algn="ctr"/>
                      <a:r>
                        <a:rPr lang="bs-Latn-BA" sz="5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UVIJETI ZA NAMAZ</a:t>
                      </a:r>
                      <a:endParaRPr lang="bs-Latn-BA" sz="5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s-Latn-B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bs-Latn-BA" sz="4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sz="2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BUDE ČISTO TIJELO, ODIJELO I MJESTO GDJE ĆEMO KLANJATI,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bs-Latn-BA" sz="4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sz="2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ABDEST UZETI, PO POTREBI SE OKUPATI ILI U NUŽDI TEJEMMUM UZETI,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bs-Latn-BA" sz="4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sz="2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BITI PROPISNO ODJEVEN,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bs-Latn-BA" sz="4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sz="2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VRIJEME KLANJATI,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bs-Latn-BA" sz="4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sz="2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PREMA KIBLI SE OKRENUTI,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bs-Latn-BA" sz="4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sz="2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NIJET UČINITI.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61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Ure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e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e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97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Cooper Black</vt:lpstr>
      <vt:lpstr>Times New Roman</vt:lpstr>
      <vt:lpstr>Office tema</vt:lpstr>
      <vt:lpstr>UVIJETI  PRIJE NAMAZA</vt:lpstr>
      <vt:lpstr>DA BUDE ČISTO TIJELO, ODIJELO I MJESTO GDJE ĆEMO KLANJATI</vt:lpstr>
      <vt:lpstr>ABDEST UZETI, PO POTREBI SE OKUPATI ILI U NUŽDI TEJEMMUM UZETI!</vt:lpstr>
      <vt:lpstr>BITI PROPISNO ODJEVEN!</vt:lpstr>
      <vt:lpstr>NA VRIJEME KLANJATI!</vt:lpstr>
      <vt:lpstr>PREMA KIBLI SE OKRENUTI!</vt:lpstr>
      <vt:lpstr>NIJET UČINITI!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UVIJETI  PRIJE NAMAZA</dc:title>
  <dc:creator>Fahir</dc:creator>
  <cp:lastModifiedBy>Fahir Arnaut</cp:lastModifiedBy>
  <cp:revision>17</cp:revision>
  <dcterms:created xsi:type="dcterms:W3CDTF">2013-10-16T12:34:31Z</dcterms:created>
  <dcterms:modified xsi:type="dcterms:W3CDTF">2019-11-02T21:15:40Z</dcterms:modified>
</cp:coreProperties>
</file>