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biste dodali stil podnaslova prototipa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434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35665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33029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364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96151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248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5" name="Čuvar mjesta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250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5324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5110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15663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biste uredili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2531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s-Latn-BA" smtClean="0"/>
              <a:t>Kliknite da biste uredili stilove prototipa naslova</a:t>
            </a:r>
            <a:endParaRPr lang="bs-Latn-BA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 smtClean="0"/>
              <a:t>Kliknite da biste uredili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bs-Latn-BA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1F56A-1BEE-420A-91AA-08A3B518AB1D}" type="datetimeFigureOut">
              <a:rPr lang="bs-Latn-BA" smtClean="0"/>
              <a:t>7.11.2015</a:t>
            </a:fld>
            <a:endParaRPr lang="bs-Latn-BA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2100F-256B-4927-AD6B-ED9F20AD7E85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0136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160240"/>
          </a:xfrm>
        </p:spPr>
        <p:txBody>
          <a:bodyPr>
            <a:noAutofit/>
          </a:bodyPr>
          <a:lstStyle/>
          <a:p>
            <a:r>
              <a:rPr lang="bs-Latn-BA" sz="13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MUDŽIZE</a:t>
            </a:r>
            <a:endParaRPr lang="bs-Latn-BA" sz="13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258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20888"/>
          </a:xfrm>
        </p:spPr>
        <p:txBody>
          <a:bodyPr>
            <a:normAutofit fontScale="90000"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MUDŽIZE SU </a:t>
            </a:r>
            <a:br>
              <a:rPr lang="bs-Latn-BA" sz="3600" dirty="0" smtClean="0">
                <a:latin typeface="Comic Sans MS" pitchFamily="66" charset="0"/>
                <a:cs typeface="Times New Roman" pitchFamily="18" charset="0"/>
              </a:rPr>
            </a:br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NADNARAVNA DJELA POSLANIKA, KOJA SU ČINILI UZ ALLAHOVU DŽ.Š. POMOĆ, </a:t>
            </a:r>
            <a:br>
              <a:rPr lang="bs-Latn-BA" sz="3600" dirty="0" smtClean="0">
                <a:latin typeface="Comic Sans MS" pitchFamily="66" charset="0"/>
                <a:cs typeface="Times New Roman" pitchFamily="18" charset="0"/>
              </a:rPr>
            </a:br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KAKO BI DOKAZALI SVOJE POSLANSTVO!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27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MUDŽIZE SE DIJELE NA:</a:t>
            </a:r>
            <a:br>
              <a:rPr lang="bs-Latn-BA" sz="3600" dirty="0" smtClean="0">
                <a:latin typeface="Comic Sans MS" pitchFamily="66" charset="0"/>
                <a:cs typeface="Times New Roman" pitchFamily="18" charset="0"/>
              </a:rPr>
            </a:br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HISIJJE I AKLIJJE!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2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HISIJJE – OSJETILNE SU ONE KOJE SE SPOZNAJU PUTEM OSJETILA!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4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AKLIJJE – UMNE SU ONE KOJE SE SPOZNAJU PUTEM RAZUMA!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NAJPOZNATIJA AKLIJJA – UMNA MUDŽIZA JE KUR‘AN!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POZNATE HISIJJE – OSJETILNE MUDŽIZE SU: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24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r>
              <a:rPr lang="bs-Latn-BA" sz="3600" dirty="0" smtClean="0">
                <a:latin typeface="Comic Sans MS" pitchFamily="66" charset="0"/>
                <a:cs typeface="Times New Roman" pitchFamily="18" charset="0"/>
              </a:rPr>
              <a:t>NUHOVA LAĐA:</a:t>
            </a:r>
            <a:endParaRPr lang="bs-Latn-BA" sz="3600" dirty="0"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83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1943100"/>
            <a:ext cx="35718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755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Ure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e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48</Words>
  <Application>Microsoft Office PowerPoint</Application>
  <PresentationFormat>Prikazivanje na ekranu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tema</vt:lpstr>
      <vt:lpstr>MUDŽIZE</vt:lpstr>
      <vt:lpstr>MUDŽIZE SU  NADNARAVNA DJELA POSLANIKA, KOJA SU ČINILI UZ ALLAHOVU DŽ.Š. POMOĆ,  KAKO BI DOKAZALI SVOJE POSLANSTVO!</vt:lpstr>
      <vt:lpstr>MUDŽIZE SE DIJELE NA: HISIJJE I AKLIJJE!</vt:lpstr>
      <vt:lpstr>HISIJJE – OSJETILNE SU ONE KOJE SE SPOZNAJU PUTEM OSJETILA!</vt:lpstr>
      <vt:lpstr>AKLIJJE – UMNE SU ONE KOJE SE SPOZNAJU PUTEM RAZUMA!</vt:lpstr>
      <vt:lpstr>NAJPOZNATIJA AKLIJJA – UMNA MUDŽIZA JE KUR‘AN!</vt:lpstr>
      <vt:lpstr>POZNATE HISIJJE – OSJETILNE MUDŽIZE SU:</vt:lpstr>
      <vt:lpstr>NUHOVA LAĐA:</vt:lpstr>
      <vt:lpstr>PowerPoint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MUDŽIZE</dc:title>
  <dc:creator>Fahir</dc:creator>
  <cp:lastModifiedBy>Fahir</cp:lastModifiedBy>
  <cp:revision>5</cp:revision>
  <dcterms:created xsi:type="dcterms:W3CDTF">2015-11-07T22:20:23Z</dcterms:created>
  <dcterms:modified xsi:type="dcterms:W3CDTF">2015-11-07T22:30:42Z</dcterms:modified>
</cp:coreProperties>
</file>